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57" r:id="rId5"/>
    <p:sldId id="266" r:id="rId6"/>
    <p:sldId id="265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i ALGRAIN" initials="RA" lastIdx="1" clrIdx="0">
    <p:extLst>
      <p:ext uri="{19B8F6BF-5375-455C-9EA6-DF929625EA0E}">
        <p15:presenceInfo xmlns:p15="http://schemas.microsoft.com/office/powerpoint/2012/main" userId="Rémi ALGR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41" autoAdjust="0"/>
  </p:normalViewPr>
  <p:slideViewPr>
    <p:cSldViewPr snapToGrid="0">
      <p:cViewPr varScale="1">
        <p:scale>
          <a:sx n="68" d="100"/>
          <a:sy n="68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5F309-AF7B-4A2E-9216-D44DBC0689ED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0CB4-FC7F-432B-812D-D087BBC0E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56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7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7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1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33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CB4-FC7F-432B-812D-D087BBC0EE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FF184-462D-4E03-A035-54033864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721A13-F41D-4DAF-85CF-96FF1EF22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DE4A6B-A87E-46D9-A1AE-D774C28A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0C0BF-E534-4EA3-88FE-E54C23A5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73907-549D-4BAE-BD6A-BAD81974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60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54200-2C9C-4837-A8EB-2D4E7EBA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5E6C0F-5C6D-4EE1-AB8E-25134187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8758B-3BCF-463F-A5B1-FF36A6A0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C7318-2AD0-4B16-A00F-543E5B01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98147-1EC1-436C-83B9-091ECECE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C3F50A-93AC-46B2-B7EA-17E068D37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61E886-E793-44CE-A311-13EDAD9DA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8733B2-5996-43A6-AA3D-735B938A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F73F67-4503-47B9-BEE6-E1654DA3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8DFEC-BE79-4D7F-B606-1692FE6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E349B-B3C6-4C51-8F39-AD637B71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B082F-DDD5-4248-9FCF-04BAF5FE7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22ED7-AD6B-415F-8587-630A1097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EA23B3-4CF8-43B7-B0A8-F1293EEE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8B97C9-23B7-42BA-9473-2C9DB363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8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B962E-2C40-4407-9E67-00EE5874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AF2-D8BA-4377-9E94-697A63D4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0ABFB5-6123-49CB-A4B9-ECFC633A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38990-D49B-443C-B729-9E9472A7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3E23D7-C950-4CC3-BC50-3844DA4C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6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3EB59-5BB8-4A24-9FDE-25C1B42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A8B7C-9796-4BFC-A4F9-0632EB868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80D0E7-3C26-454F-B9EA-D7776A20D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B5BB93-92CB-4C40-8243-FD711DC5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82F1D2-B794-4139-B5F4-ED4DF87C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CD200C-8165-45E0-8FF6-8C1A49F3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7602D-9BBB-4DAB-9CE6-2BD31ABC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9C861-9715-4606-8DB6-32FA213F1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DB42B6-0A02-4AC3-842F-8A8C9FC91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DB6BDE-68AE-427E-9742-60C756676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104C6A-99F3-4DF6-8968-1D0E3803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08222F-58FA-43C9-9666-D915D0D3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DBA64F-023B-4AA0-BFBA-F5329427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A265AF-4840-4C9D-8DF9-CD086229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7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B59E1-CC78-4D4A-91B8-9594400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2969D8-1948-4266-99D9-9B5D9EEE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F33108-A20A-4815-9297-F6227A21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55D8DA-6D76-4AD8-A248-FC90E68A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196F3C-2215-4A2C-9420-7FA1AC04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D941AF-065A-49FF-8568-4E899AA4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E543CC-E62D-4107-8269-DFA386FA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1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09980-8C05-4D3E-884F-D4B8DD04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77FF7-B7AF-4528-828A-101DB379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A595D2-0915-4054-8E48-82E1B89DD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CD5F61-EEFC-431D-B8B9-CE9BA889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BA0740-9EE3-4ECA-8621-4ECA3995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9BB733-17BF-4C37-BEC4-5658F084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4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D4E87-2AB5-4F54-9A55-807F10F8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3C749E-B4F2-4ABE-B376-5969B6F04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1A21F-F6AA-4EAD-BA33-D08F0B380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109A1B-E545-4381-851E-17D08C13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7B0626-AD21-4CBF-9DD2-E66CEDFD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868CA9-5875-429D-B626-C57F047B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79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632FE6-61D5-4A6C-9661-B11B0306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D11321-B6B9-41C0-9A35-94A24123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80C599-E182-45AE-BEB8-64DE74E6A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6666-CB1F-4330-9E8A-2DBC6B76FB36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4B03AC-2E43-4B8B-81CE-AC5C41CAC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EB14E-8208-4E8B-B590-ACDB5B4D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EE46-6DD9-430F-A66C-E20AD0401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9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Built Titling Sb" panose="020B0706030202080204" pitchFamily="34" charset="0"/>
              </a:rPr>
              <a:t>Logement temporaire pour les travailleurs saisonniers en Bretagne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3155"/>
            <a:ext cx="9144000" cy="1557425"/>
          </a:xfrm>
        </p:spPr>
        <p:txBody>
          <a:bodyPr>
            <a:normAutofit/>
          </a:bodyPr>
          <a:lstStyle/>
          <a:p>
            <a:r>
              <a:rPr lang="fr-FR" sz="2800" dirty="0"/>
              <a:t>Réunion de lancement </a:t>
            </a:r>
          </a:p>
          <a:p>
            <a:r>
              <a:rPr lang="fr-FR" sz="2800" dirty="0"/>
              <a:t>-</a:t>
            </a:r>
          </a:p>
          <a:p>
            <a:r>
              <a:rPr lang="fr-FR" sz="2800" dirty="0"/>
              <a:t>07 février 2023 – Saint-Alban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8B26DC-A7EE-4E76-8887-1D61BCF9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31" y="5257800"/>
            <a:ext cx="92678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245"/>
            <a:ext cx="9144000" cy="681169"/>
          </a:xfrm>
        </p:spPr>
        <p:txBody>
          <a:bodyPr>
            <a:no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Ouverture et exemples d’actions possibles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118" y="1509152"/>
            <a:ext cx="11265764" cy="484720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/>
              <a:t>Des démarches déjà en cours sur certains territoires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Etude de besoins, ingénierie, expérimentations…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Différents types de réponses éventuelles : 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Des projets bâtis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Publics : FJT de Quiberon (Agora Services), logements saisonniers à Erquy (Lamballe Terre &amp; Mer)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Privés : Hébergement « La Bergerie » à La Gacilly (Yves Rocher)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Des partenariats : 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Mise à disposition de logements pour colocation saisonnière à Perros-Guirec (Habitat Jeunes en Trégor </a:t>
            </a:r>
            <a:r>
              <a:rPr lang="fr-FR" dirty="0" err="1"/>
              <a:t>Argoat</a:t>
            </a:r>
            <a:r>
              <a:rPr lang="fr-FR" dirty="0"/>
              <a:t> &amp; Terres d’Armor Habitat)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Des dispositifs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« Hébergement Temporaire chez l’Habitant » en Côtes-d’Armor et dans le Finistère (adhérents URHAJ)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« Dispositif </a:t>
            </a:r>
            <a:r>
              <a:rPr lang="fr-FR" dirty="0" err="1"/>
              <a:t>Tiss’âge</a:t>
            </a:r>
            <a:r>
              <a:rPr lang="fr-FR" dirty="0"/>
              <a:t> - Cohabitation intergénérationnelle » à Brest (AILES)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De l’information : 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Le guide de l’emploi saisonnier (Lannion Trégor Communauté)</a:t>
            </a:r>
          </a:p>
          <a:p>
            <a:pPr lvl="3"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09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361245"/>
            <a:ext cx="9144000" cy="681169"/>
          </a:xfrm>
        </p:spPr>
        <p:txBody>
          <a:bodyPr>
            <a:no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Les suites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60" y="1746219"/>
            <a:ext cx="11265764" cy="484720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/>
              <a:t>Dates à venir :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Réunion territoriales : Juin 2023 – Les dates seront annoncées en mars 2023.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Séminaire : Début septembre 2023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Comité de pilotage intermédiaire : Début octobre 2023</a:t>
            </a:r>
          </a:p>
          <a:p>
            <a:pPr marL="800100" lvl="1" indent="-342900" algn="l">
              <a:buFontTx/>
              <a:buChar char="-"/>
            </a:pPr>
            <a:endParaRPr lang="fr-FR" dirty="0"/>
          </a:p>
          <a:p>
            <a:pPr marL="800100" lvl="1" indent="-34290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3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315080"/>
            <a:ext cx="9144000" cy="1022575"/>
          </a:xfrm>
        </p:spPr>
        <p:txBody>
          <a:bodyPr>
            <a:noAutofit/>
          </a:bodyPr>
          <a:lstStyle/>
          <a:p>
            <a:r>
              <a:rPr lang="fr-FR" sz="4800" dirty="0">
                <a:latin typeface="Built Titling Rg" panose="020B0206030202080204" pitchFamily="34" charset="0"/>
              </a:rPr>
              <a:t>Contexte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4503BCC-B406-44D1-8963-2A2BDC8C393E}"/>
              </a:ext>
            </a:extLst>
          </p:cNvPr>
          <p:cNvSpPr txBox="1">
            <a:spLocks/>
          </p:cNvSpPr>
          <p:nvPr/>
        </p:nvSpPr>
        <p:spPr>
          <a:xfrm>
            <a:off x="452284" y="1535902"/>
            <a:ext cx="11299449" cy="481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b="1" dirty="0"/>
              <a:t>Origine de la démarche :</a:t>
            </a:r>
            <a:r>
              <a:rPr lang="fr-FR" dirty="0"/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Sollicitation du Conseil Régional de Bretagne sur le thème du «  Logement des saisonniers » à DEPS Habitat.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Mission dans le cadre du dispositif « Bien vivre partout en Bretagne 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Évaluer l’existant, connaissance des publics, leurs besoins, déterminer un périmètre d’action assez large, mobiliser les acteurs du territoire, tracer des pistes d’action.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Réaliser un travail collectif, avec production d’un rapport.</a:t>
            </a:r>
          </a:p>
        </p:txBody>
      </p:sp>
    </p:spTree>
    <p:extLst>
      <p:ext uri="{BB962C8B-B14F-4D97-AF65-F5344CB8AC3E}">
        <p14:creationId xmlns:p14="http://schemas.microsoft.com/office/powerpoint/2010/main" val="253509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315080"/>
            <a:ext cx="9144000" cy="1022575"/>
          </a:xfrm>
        </p:spPr>
        <p:txBody>
          <a:bodyPr>
            <a:noAutofit/>
          </a:bodyPr>
          <a:lstStyle/>
          <a:p>
            <a:r>
              <a:rPr lang="fr-FR" sz="4800" dirty="0">
                <a:latin typeface="Built Titling Rg" panose="020B0206030202080204" pitchFamily="34" charset="0"/>
              </a:rPr>
              <a:t>Gouvernance &amp; financeurs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4503BCC-B406-44D1-8963-2A2BDC8C393E}"/>
              </a:ext>
            </a:extLst>
          </p:cNvPr>
          <p:cNvSpPr txBox="1">
            <a:spLocks/>
          </p:cNvSpPr>
          <p:nvPr/>
        </p:nvSpPr>
        <p:spPr>
          <a:xfrm>
            <a:off x="452284" y="1535902"/>
            <a:ext cx="11299449" cy="4815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b="1" dirty="0"/>
              <a:t>La gouvernance : 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Constitution de l’équipe 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DEPS habitat, mandataire de l’étude action.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URHAJ Bretagne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Laurent </a:t>
            </a:r>
            <a:r>
              <a:rPr lang="fr-FR" dirty="0" err="1"/>
              <a:t>Montévil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Constitution d’une équipe complémentaire, motivée, engagée, et solidaire.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Mise en place du Comité de Pilotage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Constitué de nos partenaires financeurs, les onze intercommunalités, la DDTM, la CAF et les Fondations de France et Abbé Pierre.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Se réunira au lancement, au rendu intermédiaire (octobre 2023) et au rendu final (février 2024)</a:t>
            </a:r>
          </a:p>
          <a:p>
            <a:pPr lvl="1" algn="l"/>
            <a:endParaRPr lang="fr-FR" dirty="0"/>
          </a:p>
          <a:p>
            <a:pPr algn="l"/>
            <a:r>
              <a:rPr lang="fr-FR" b="1" dirty="0"/>
              <a:t>Les partenaires financeurs 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Conseil Régional de Bretagne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Action Logement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CCI Habitat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Banque des Territoires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8955DD-045D-4FDB-B23F-4AE9B81B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47" y="4902376"/>
            <a:ext cx="56197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82"/>
            <a:ext cx="9144000" cy="70607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Éléments de cadrage : pourquoi une étude action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284" y="1535902"/>
            <a:ext cx="4706507" cy="4815735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/>
              <a:t>Le constat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difficultés croissantes rencontrées par les saisonniers pour se loger à proximité de leur lieu d'activité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Une difficulté pour les employeurs à recruter les personnels nécessaires, avec des conséquences sur l'activité économique des territoires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acteurs locaux se sentent démunis pour répondre à ces besoins malgré l'existence de quelques initiatives et l'engagement de certains porteurs de projets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96BA65E-6747-33A6-FA7A-35D2E437908B}"/>
              </a:ext>
            </a:extLst>
          </p:cNvPr>
          <p:cNvSpPr txBox="1">
            <a:spLocks/>
          </p:cNvSpPr>
          <p:nvPr/>
        </p:nvSpPr>
        <p:spPr>
          <a:xfrm>
            <a:off x="6096000" y="1438038"/>
            <a:ext cx="5525729" cy="541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b="1" dirty="0"/>
              <a:t>Notre hypothèse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La </a:t>
            </a:r>
            <a:r>
              <a:rPr lang="fr-FR" sz="2000" b="1" dirty="0"/>
              <a:t>caractérisation des différents types de besoins et de l'offre mobilisable </a:t>
            </a:r>
            <a:r>
              <a:rPr lang="fr-FR" sz="2000" dirty="0"/>
              <a:t>est un </a:t>
            </a:r>
            <a:r>
              <a:rPr lang="fr-FR" sz="2000" b="1" dirty="0"/>
              <a:t>préalable</a:t>
            </a:r>
            <a:r>
              <a:rPr lang="fr-FR" sz="2000" dirty="0"/>
              <a:t> à la proposition d'actions adaptées aux différents territoires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</a:t>
            </a:r>
            <a:r>
              <a:rPr lang="fr-FR" sz="2000" b="1" dirty="0"/>
              <a:t>possibilités d'actions existent </a:t>
            </a:r>
            <a:r>
              <a:rPr lang="fr-FR" sz="2000" dirty="0"/>
              <a:t>dépendant de multiples facteurs : offre existante, saisonnalité, tensions locales habitat, niveau quantitatif des besoins, porteurs de projets, financements mobilisables, expérimentations possibles…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</a:t>
            </a:r>
            <a:r>
              <a:rPr lang="fr-FR" sz="2000" b="1" dirty="0"/>
              <a:t>possibilités d'actions existent mais ne sont pas assez connues et diffusées, d'autres sont à créer ou à améliorer : </a:t>
            </a:r>
            <a:r>
              <a:rPr lang="fr-FR" sz="2000" dirty="0"/>
              <a:t>il y a intérêt à mutualiser et à capitaliser à l'échelle régionale tout en mobilisant des expériences extrarégionales</a:t>
            </a:r>
          </a:p>
        </p:txBody>
      </p:sp>
    </p:spTree>
    <p:extLst>
      <p:ext uri="{BB962C8B-B14F-4D97-AF65-F5344CB8AC3E}">
        <p14:creationId xmlns:p14="http://schemas.microsoft.com/office/powerpoint/2010/main" val="337603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632" y="165417"/>
            <a:ext cx="10215049" cy="70607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Éléments de cadrage : quels besoins prendre en compte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91" y="1087674"/>
            <a:ext cx="5441066" cy="514351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800" b="1" dirty="0"/>
              <a:t>Une diversité des travailleurs/</a:t>
            </a:r>
            <a:r>
              <a:rPr lang="fr-FR" sz="2800" b="1" dirty="0" err="1"/>
              <a:t>euses</a:t>
            </a:r>
            <a:r>
              <a:rPr lang="fr-FR" sz="2800" b="1" dirty="0"/>
              <a:t> saisonniers en termes de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De profils sociodémographiques, des étapes du cycle de vie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De compétences et parcours professionnel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De mobilité, de lieux d'habitation / de vie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Des attentes…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500" dirty="0"/>
          </a:p>
          <a:p>
            <a:pPr algn="l"/>
            <a:r>
              <a:rPr lang="fr-FR" sz="2800" b="1" dirty="0"/>
              <a:t>Une diversité des secteurs d'activité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Secteur privé : tourisme, maraîchage, agriculture,  agroalimentaire, ostréiculture,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Artisanat et industrie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Secteurs publics et parapublics : collectivités locales, établissements publics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96BA65E-6747-33A6-FA7A-35D2E437908B}"/>
              </a:ext>
            </a:extLst>
          </p:cNvPr>
          <p:cNvSpPr txBox="1">
            <a:spLocks/>
          </p:cNvSpPr>
          <p:nvPr/>
        </p:nvSpPr>
        <p:spPr>
          <a:xfrm>
            <a:off x="6519157" y="1109651"/>
            <a:ext cx="5257709" cy="563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3DE67AC-0F15-345A-43F9-3F324DCA8BDC}"/>
              </a:ext>
            </a:extLst>
          </p:cNvPr>
          <p:cNvSpPr txBox="1">
            <a:spLocks/>
          </p:cNvSpPr>
          <p:nvPr/>
        </p:nvSpPr>
        <p:spPr>
          <a:xfrm>
            <a:off x="6335799" y="1040830"/>
            <a:ext cx="5742410" cy="541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/>
              <a:t>Une diversité des "statuts"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Salariés CDD, intérimaires, indépendants…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Activité "principale"/ emplois d'été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Alternance et apprentissage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500" dirty="0"/>
          </a:p>
          <a:p>
            <a:pPr algn="l"/>
            <a:r>
              <a:rPr lang="fr-FR" sz="2800" b="1" dirty="0"/>
              <a:t>Une diversité des emplois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/>
              <a:t>Durée, qualification, période, rémunération…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500" dirty="0"/>
          </a:p>
          <a:p>
            <a:pPr algn="l"/>
            <a:r>
              <a:rPr lang="fr-FR" sz="2800" b="1" dirty="0"/>
              <a:t>Une diversité des territoires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Littoral, rétro-littoral, urbain, périurbain ou rural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Marchés locaux de l'habitat plus ou moins tendus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Capacité d'intervention financière variable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Dynamisme économique variable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936CF8-032C-A5D6-22B9-A541005612B0}"/>
              </a:ext>
            </a:extLst>
          </p:cNvPr>
          <p:cNvSpPr txBox="1"/>
          <p:nvPr/>
        </p:nvSpPr>
        <p:spPr>
          <a:xfrm>
            <a:off x="1411632" y="6231184"/>
            <a:ext cx="748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>
                <a:sym typeface="Wingdings 3" panose="05040102010807070707" pitchFamily="18" charset="2"/>
              </a:rPr>
              <a:t> A mettre en rapport avec l'offre existante…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025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693" y="-84350"/>
            <a:ext cx="9144000" cy="99758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Éléments de cadrage :  le périmètre d'investigation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78983"/>
            <a:ext cx="5496900" cy="51872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Des contextes territoriaux divers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Secteurs littoraux et rétro-littoraux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Des secteurs d'activité variés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Des saisonnalités différentes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Une diversité des situations permettant de prendre en compte l'essentiel des besoins existants en Bretagne au regard de l'offre mobilisable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Une diversité des situations à même de pouvoir être support des actions proposées et de décliner ensuite ces projets opérationnellement</a:t>
            </a:r>
          </a:p>
          <a:p>
            <a:pPr algn="l"/>
            <a:endParaRPr lang="fr-F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844FDD-83EF-49CB-BCB0-158BBE754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34" y="1354676"/>
            <a:ext cx="6628524" cy="46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632" y="146757"/>
            <a:ext cx="10215049" cy="70607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Éléments de cadrage : Les objectifs de l'étude action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77" y="961078"/>
            <a:ext cx="5608584" cy="4585653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L'étude action proposera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Une synthèse des analyses des différents types de besoins en logement des saisonniers repérés en Bretagne selon les différents acteurs (employeurs, saisonniers, EPCI, opérateurs, bailleurs, etc.) et de l'offre existante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Une synthèse des analyses des différentes contraintes rencontrées par ces divers acteurs, partenaires et porteurs de projets potentiels ainsi que les conditions de faisabilité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Des actions adaptées répondant aux besoins identifiés, prenant en compte l'offre mobilisable et les contraintes des acteurs sous la forme de fiche action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96BA65E-6747-33A6-FA7A-35D2E437908B}"/>
              </a:ext>
            </a:extLst>
          </p:cNvPr>
          <p:cNvSpPr txBox="1">
            <a:spLocks/>
          </p:cNvSpPr>
          <p:nvPr/>
        </p:nvSpPr>
        <p:spPr>
          <a:xfrm>
            <a:off x="6519157" y="1109651"/>
            <a:ext cx="5257709" cy="563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885ED39-FF61-7CA0-6053-8DCF686F8C53}"/>
              </a:ext>
            </a:extLst>
          </p:cNvPr>
          <p:cNvSpPr txBox="1">
            <a:spLocks/>
          </p:cNvSpPr>
          <p:nvPr/>
        </p:nvSpPr>
        <p:spPr>
          <a:xfrm>
            <a:off x="1411632" y="5511442"/>
            <a:ext cx="10400350" cy="1346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600" b="1" dirty="0"/>
              <a:t>Objectif  : </a:t>
            </a:r>
            <a:r>
              <a:rPr lang="fr-FR" sz="2400" dirty="0"/>
              <a:t>Disposer d'un "référentiel" sur le logement des saisonniers en Bretagne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Identifiant la nature des besoins auxquels doivent répondre les territoires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Proposant des actions mobilisables et adaptées aux besoins repérés</a:t>
            </a:r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7CA87721-7B26-D2BD-AA0A-9FD7550FE6EE}"/>
              </a:ext>
            </a:extLst>
          </p:cNvPr>
          <p:cNvSpPr/>
          <p:nvPr/>
        </p:nvSpPr>
        <p:spPr>
          <a:xfrm>
            <a:off x="521561" y="5647237"/>
            <a:ext cx="465943" cy="6211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18D83D9D-CCC9-0A71-D64D-397D1E634CAA}"/>
              </a:ext>
            </a:extLst>
          </p:cNvPr>
          <p:cNvSpPr txBox="1">
            <a:spLocks/>
          </p:cNvSpPr>
          <p:nvPr/>
        </p:nvSpPr>
        <p:spPr>
          <a:xfrm>
            <a:off x="6519157" y="961078"/>
            <a:ext cx="5257709" cy="3740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Les suites possibles pour les territoires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S'engager dans la mise en œuvre d'un projet adapté aux besoins du territoire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Lancer une étude pré-opérationnelle territorialisée sur le projet (analyse de l'offre, quantification des besoins, identification des partenaires et opérateurs potentiels, estimation financière, mode de gestion…)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Mobiliser les financements et partenaires identifiés dans les fiches 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4011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550"/>
            <a:ext cx="9144000" cy="647302"/>
          </a:xfrm>
        </p:spPr>
        <p:txBody>
          <a:bodyPr>
            <a:no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Méthodologie et planning prévisionnel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626" y="1463997"/>
            <a:ext cx="4904697" cy="484720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/>
              <a:t>Les acteurs concernés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Entretiens personnes ressources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Têtes de réseau régionales et départementales sur le sujet des travailleurs saisonniers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Employeurs, acteurs des secteurs économiques, chambre consulaires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Partenaires institutionnels 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Réunions territoriales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Région, Conseils Départementaux, EPCI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Personnes ressources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Séminaires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Ensemble des acteurs précités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Autres EPCI et partenaires intéressés par la démarche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8A5BA6-1B44-4479-9365-4D800292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852"/>
            <a:ext cx="6973626" cy="57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A801-9D9E-40D9-96A2-6E30355A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574"/>
            <a:ext cx="9144000" cy="692458"/>
          </a:xfrm>
        </p:spPr>
        <p:txBody>
          <a:bodyPr>
            <a:noAutofit/>
          </a:bodyPr>
          <a:lstStyle/>
          <a:p>
            <a:r>
              <a:rPr lang="fr-FR" sz="4000" dirty="0">
                <a:latin typeface="Built Titling Rg" panose="020B0206030202080204" pitchFamily="34" charset="0"/>
              </a:rPr>
              <a:t>Méthodologie et planning prévisionnel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F85D2-8DF4-4D27-A568-982779935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60" y="1746219"/>
            <a:ext cx="11265764" cy="484720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/>
              <a:t>Point d’étape au 07/02/23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Lancement officiel de la démarche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Mobilisation des territoires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Courrier de présentation de la démarche envoyée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…</a:t>
            </a:r>
          </a:p>
          <a:p>
            <a:pPr marL="800100" lvl="1" indent="-342900" algn="l">
              <a:buFontTx/>
              <a:buChar char="-"/>
            </a:pPr>
            <a:r>
              <a:rPr lang="fr-FR" dirty="0"/>
              <a:t>Pour les territoires :</a:t>
            </a:r>
          </a:p>
          <a:p>
            <a:pPr marL="1257300" lvl="2" indent="-342900" algn="l">
              <a:buFontTx/>
              <a:buChar char="-"/>
            </a:pPr>
            <a:r>
              <a:rPr lang="fr-FR" dirty="0"/>
              <a:t>Identification d’une personne ressource par EPCI :</a:t>
            </a:r>
          </a:p>
          <a:p>
            <a:pPr marL="1714500" lvl="3" indent="-342900" algn="l">
              <a:buFontTx/>
              <a:buChar char="-"/>
            </a:pPr>
            <a:r>
              <a:rPr lang="fr-FR" dirty="0"/>
              <a:t>Pour transmission des contacts de partenaires locaux </a:t>
            </a:r>
          </a:p>
          <a:p>
            <a:pPr marL="1714500" lvl="3" indent="-342900" algn="l">
              <a:buFontTx/>
              <a:buChar char="-"/>
            </a:pPr>
            <a:r>
              <a:rPr lang="fr-FR" dirty="0"/>
              <a:t>Pour transmission des données existantes</a:t>
            </a:r>
          </a:p>
          <a:p>
            <a:pPr marL="1714500" lvl="3" indent="-342900" algn="l">
              <a:buFontTx/>
              <a:buChar char="-"/>
            </a:pPr>
            <a:r>
              <a:rPr lang="fr-FR" dirty="0"/>
              <a:t>Pour transmission d’études passées (PLH, CTG, études diverses sur le logement/les jeunes/les saisonniers)</a:t>
            </a:r>
          </a:p>
          <a:p>
            <a:pPr marL="1714500" lvl="3" indent="-342900" algn="l">
              <a:buFontTx/>
              <a:buChar char="-"/>
            </a:pPr>
            <a:endParaRPr lang="fr-FR" dirty="0"/>
          </a:p>
          <a:p>
            <a:pPr lvl="3"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7942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1081</Words>
  <Application>Microsoft Office PowerPoint</Application>
  <PresentationFormat>Grand écran</PresentationFormat>
  <Paragraphs>128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Built Titling Rg</vt:lpstr>
      <vt:lpstr>Built Titling Sb</vt:lpstr>
      <vt:lpstr>Calibri</vt:lpstr>
      <vt:lpstr>Calibri Light</vt:lpstr>
      <vt:lpstr>Wingdings 3</vt:lpstr>
      <vt:lpstr>Thème Office</vt:lpstr>
      <vt:lpstr>Logement temporaire pour les travailleurs saisonniers en Bretagne</vt:lpstr>
      <vt:lpstr>Contexte</vt:lpstr>
      <vt:lpstr>Gouvernance &amp; financeurs</vt:lpstr>
      <vt:lpstr>Éléments de cadrage : pourquoi une étude action ?</vt:lpstr>
      <vt:lpstr>Éléments de cadrage : quels besoins prendre en compte ?</vt:lpstr>
      <vt:lpstr>Éléments de cadrage :  le périmètre d'investigation</vt:lpstr>
      <vt:lpstr>Éléments de cadrage : Les objectifs de l'étude action</vt:lpstr>
      <vt:lpstr>Méthodologie et planning prévisionnel</vt:lpstr>
      <vt:lpstr>Méthodologie et planning prévisionnel</vt:lpstr>
      <vt:lpstr>Ouverture et exemples d’actions possibles</vt:lpstr>
      <vt:lpstr>Les suites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Logement temporaire pour les travailleurs saisonniers en Bretagne</dc:title>
  <dc:creator>Rémi ALGRAIN</dc:creator>
  <cp:lastModifiedBy>Rémi ALGRAIN</cp:lastModifiedBy>
  <cp:revision>30</cp:revision>
  <dcterms:created xsi:type="dcterms:W3CDTF">2023-02-06T09:19:45Z</dcterms:created>
  <dcterms:modified xsi:type="dcterms:W3CDTF">2023-02-20T09:36:57Z</dcterms:modified>
</cp:coreProperties>
</file>